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848" y="637526"/>
            <a:ext cx="8500247" cy="59759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272" y="8732972"/>
            <a:ext cx="3370035" cy="11232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141" y="8290574"/>
            <a:ext cx="601026" cy="575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06830" y="2598088"/>
            <a:ext cx="11876972" cy="6680797"/>
            <a:chOff x="9006830" y="2598088"/>
            <a:chExt cx="11876972" cy="6680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006830" y="2598088"/>
              <a:ext cx="11876972" cy="668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2862859"/>
            <a:chOff x="-149393" y="7633240"/>
            <a:chExt cx="18913165" cy="2862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103" y="913498"/>
            <a:ext cx="4158608" cy="1526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040" y="2088715"/>
            <a:ext cx="2444892" cy="461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3150" y="942075"/>
            <a:ext cx="1245265" cy="11847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3151" y="2532433"/>
            <a:ext cx="1388122" cy="11942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3151" y="4381260"/>
            <a:ext cx="1378598" cy="1194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325" y="3656213"/>
            <a:ext cx="8563025" cy="5703397"/>
            <a:chOff x="928325" y="3656213"/>
            <a:chExt cx="8563025" cy="57033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325" y="3656213"/>
              <a:ext cx="8563025" cy="57033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71749" y="1305927"/>
            <a:ext cx="2262111" cy="6790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3498" y="2858403"/>
            <a:ext cx="2690514" cy="6612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3498" y="4682679"/>
            <a:ext cx="1445227" cy="6612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3150" y="6033666"/>
            <a:ext cx="1416694" cy="11991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3498" y="6399708"/>
            <a:ext cx="1068322" cy="661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676367"/>
            <a:ext cx="18913165" cy="6171429"/>
            <a:chOff x="0" y="7676367"/>
            <a:chExt cx="189131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76367"/>
              <a:ext cx="1891316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50" y="1064008"/>
            <a:ext cx="1039314" cy="990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794" y="7796403"/>
            <a:ext cx="6065673" cy="888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89926" y="7796403"/>
            <a:ext cx="2132406" cy="455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4015" y="2321243"/>
            <a:ext cx="8358585" cy="5130625"/>
            <a:chOff x="1014015" y="4283425"/>
            <a:chExt cx="5208167" cy="3168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015" y="4283425"/>
              <a:ext cx="5208167" cy="3168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2588" y="2321243"/>
            <a:ext cx="7943411" cy="5130625"/>
            <a:chOff x="11928020" y="4283425"/>
            <a:chExt cx="5875264" cy="3168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28020" y="4283425"/>
              <a:ext cx="5875264" cy="3168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50" y="1064012"/>
            <a:ext cx="1163124" cy="9999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709" y="1286357"/>
            <a:ext cx="3391354" cy="727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78277" y="6358830"/>
            <a:ext cx="3409596" cy="3659031"/>
            <a:chOff x="13578277" y="6358830"/>
            <a:chExt cx="3409596" cy="36590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8277" y="6358830"/>
              <a:ext cx="3409596" cy="3659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96985" y="725608"/>
            <a:ext cx="6762584" cy="3633570"/>
            <a:chOff x="10196985" y="725608"/>
            <a:chExt cx="6762584" cy="3633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6985" y="725608"/>
              <a:ext cx="6762584" cy="3633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5487" y="5151790"/>
            <a:ext cx="1333262" cy="375920"/>
            <a:chOff x="12975487" y="5151790"/>
            <a:chExt cx="1333262" cy="3759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975487" y="5151790"/>
              <a:ext cx="1333262" cy="375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0106" y="6358830"/>
            <a:ext cx="3618171" cy="3659031"/>
            <a:chOff x="9960106" y="6358830"/>
            <a:chExt cx="3618171" cy="365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0106" y="6358830"/>
              <a:ext cx="3618171" cy="36590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916" y="2020526"/>
            <a:ext cx="6609472" cy="856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9393" y="7054674"/>
            <a:ext cx="18913165" cy="3485009"/>
            <a:chOff x="-149393" y="7054674"/>
            <a:chExt cx="18913165" cy="3485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9393" y="7054674"/>
              <a:ext cx="18913165" cy="3485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50" y="1064012"/>
            <a:ext cx="1153599" cy="999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047" y="8744708"/>
            <a:ext cx="3000311" cy="515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7141" y="3270106"/>
            <a:ext cx="5409525" cy="4917240"/>
            <a:chOff x="1457141" y="3270106"/>
            <a:chExt cx="5409525" cy="4917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141" y="3270106"/>
              <a:ext cx="5409525" cy="49172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766" y="1290090"/>
            <a:ext cx="1839325" cy="7270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1556" y="2009090"/>
            <a:ext cx="8440101" cy="951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6944" y="8759087"/>
            <a:ext cx="1923044" cy="455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31572" y="6042132"/>
            <a:ext cx="9386722" cy="2201658"/>
            <a:chOff x="7831572" y="6042132"/>
            <a:chExt cx="9386722" cy="2201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1572" y="6042132"/>
              <a:ext cx="9386722" cy="2201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0323" y="3270106"/>
            <a:ext cx="9421441" cy="2458620"/>
            <a:chOff x="7860323" y="3270106"/>
            <a:chExt cx="9421441" cy="24586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0323" y="3270106"/>
              <a:ext cx="9421441" cy="2458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32200" y="8058647"/>
            <a:ext cx="3751380" cy="370286"/>
            <a:chOff x="7932200" y="8058647"/>
            <a:chExt cx="3751380" cy="370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2200" y="8058647"/>
              <a:ext cx="3751380" cy="370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47871" y="8187346"/>
            <a:ext cx="1447112" cy="517403"/>
            <a:chOff x="5447871" y="8187346"/>
            <a:chExt cx="1447112" cy="5174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7871" y="8187346"/>
              <a:ext cx="1447112" cy="517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150" y="950983"/>
            <a:ext cx="1182171" cy="9904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6766" y="1290090"/>
            <a:ext cx="1328954" cy="71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9541" y="2689668"/>
            <a:ext cx="5330802" cy="6171429"/>
            <a:chOff x="1369541" y="2689668"/>
            <a:chExt cx="5330802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541" y="2689668"/>
              <a:ext cx="533080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11577" y="2660916"/>
            <a:ext cx="4920087" cy="3031567"/>
            <a:chOff x="10611577" y="2660916"/>
            <a:chExt cx="4920087" cy="30315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1577" y="2660916"/>
              <a:ext cx="4920087" cy="3031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1197" y="5775382"/>
            <a:ext cx="9379797" cy="3286972"/>
            <a:chOff x="8171197" y="5775382"/>
            <a:chExt cx="9379797" cy="32869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1197" y="5775382"/>
              <a:ext cx="9379797" cy="3286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1513" y="7263760"/>
            <a:ext cx="1022688" cy="741482"/>
            <a:chOff x="8631513" y="7263760"/>
            <a:chExt cx="1022688" cy="7414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1513" y="7263760"/>
              <a:ext cx="1022688" cy="741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4263" y="3323292"/>
            <a:ext cx="11367365" cy="3295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1143" y="7810933"/>
            <a:ext cx="8223436" cy="859796"/>
            <a:chOff x="5031143" y="7810933"/>
            <a:chExt cx="8223436" cy="859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7906" y="8224830"/>
              <a:ext cx="4566939" cy="4752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8641" y="7767489"/>
              <a:ext cx="3426407" cy="561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사용자 지정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7037</cp:lastModifiedBy>
  <cp:revision>2</cp:revision>
  <dcterms:created xsi:type="dcterms:W3CDTF">2022-08-22T15:57:49Z</dcterms:created>
  <dcterms:modified xsi:type="dcterms:W3CDTF">2022-10-04T04:42:59Z</dcterms:modified>
</cp:coreProperties>
</file>